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6858000" cx="9144000"/>
  <p:notesSz cx="6858000" cy="9144000"/>
  <p:embeddedFontLst>
    <p:embeddedFont>
      <p:font typeface="Arial Black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ArialBlac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gradFill>
          <a:gsLst>
            <a:gs pos="0">
              <a:srgbClr val="6F6F6F"/>
            </a:gs>
            <a:gs pos="44000">
              <a:srgbClr val="4C4C4C"/>
            </a:gs>
            <a:gs pos="100000">
              <a:schemeClr val="dk1"/>
            </a:gs>
          </a:gsLst>
          <a:path path="circle">
            <a:fillToRect r="100%" t="100%"/>
          </a:path>
          <a:tileRect b="-100%" l="-100%"/>
        </a:gra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ctrTitle"/>
          </p:nvPr>
        </p:nvSpPr>
        <p:spPr>
          <a:xfrm>
            <a:off x="457200" y="228600"/>
            <a:ext cx="7772400" cy="457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Arial Black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Arial Black"/>
              <a:buNone/>
              <a:defRPr/>
            </a:lvl1pPr>
            <a:lvl2pPr indent="0" lvl="1" marL="457200" marR="0" rtl="0" algn="ctr">
              <a:spcBef>
                <a:spcPts val="400"/>
              </a:spcBef>
              <a:buClr>
                <a:schemeClr val="lt2"/>
              </a:buClr>
              <a:buFont typeface="Arial"/>
              <a:buNone/>
              <a:defRPr/>
            </a:lvl2pPr>
            <a:lvl3pPr indent="0" lvl="2" marL="914400" marR="0" rtl="0" algn="ctr">
              <a:spcBef>
                <a:spcPts val="360"/>
              </a:spcBef>
              <a:buClr>
                <a:schemeClr val="lt2"/>
              </a:buClr>
              <a:buFont typeface="Arial"/>
              <a:buNone/>
              <a:defRPr/>
            </a:lvl3pPr>
            <a:lvl4pPr indent="0" lvl="3" marL="1371600" marR="0" rtl="0" algn="ctr">
              <a:spcBef>
                <a:spcPts val="360"/>
              </a:spcBef>
              <a:buClr>
                <a:schemeClr val="lt2"/>
              </a:buClr>
              <a:buFont typeface="Arial"/>
              <a:buNone/>
              <a:defRPr/>
            </a:lvl4pPr>
            <a:lvl5pPr indent="0" lvl="4" marL="1828800" marR="0" rtl="0" algn="ctr">
              <a:spcBef>
                <a:spcPts val="360"/>
              </a:spcBef>
              <a:buClr>
                <a:schemeClr val="lt2"/>
              </a:buClr>
              <a:buFont typeface="Arial"/>
              <a:buNone/>
              <a:defRPr/>
            </a:lvl5pPr>
            <a:lvl6pPr indent="0" lvl="5" marL="2286000" marR="0" rtl="0" algn="ctr">
              <a:spcBef>
                <a:spcPts val="320"/>
              </a:spcBef>
              <a:buClr>
                <a:schemeClr val="lt2"/>
              </a:buClr>
              <a:buFont typeface="Arial"/>
              <a:buNone/>
              <a:defRPr/>
            </a:lvl6pPr>
            <a:lvl7pPr indent="0" lvl="6" marL="2743200" marR="0" rtl="0" algn="ctr">
              <a:spcBef>
                <a:spcPts val="320"/>
              </a:spcBef>
              <a:buClr>
                <a:schemeClr val="lt2"/>
              </a:buClr>
              <a:buFont typeface="Arial"/>
              <a:buNone/>
              <a:defRPr/>
            </a:lvl7pPr>
            <a:lvl8pPr indent="0" lvl="7" marL="3200400" marR="0" rtl="0" algn="ctr">
              <a:spcBef>
                <a:spcPts val="320"/>
              </a:spcBef>
              <a:buClr>
                <a:schemeClr val="lt2"/>
              </a:buClr>
              <a:buFont typeface="Arial"/>
              <a:buNone/>
              <a:defRPr/>
            </a:lvl8pPr>
            <a:lvl9pPr indent="0" lvl="8" marL="3657600" marR="0" rtl="0" algn="ctr">
              <a:spcBef>
                <a:spcPts val="320"/>
              </a:spcBef>
              <a:buClr>
                <a:schemeClr val="lt2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172201"/>
            <a:ext cx="3429000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457200" y="6492875"/>
            <a:ext cx="3429000" cy="28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/>
          <p:nvPr/>
        </p:nvSpPr>
        <p:spPr>
          <a:xfrm>
            <a:off x="9001124" y="4846319"/>
            <a:ext cx="142875" cy="201168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9001124" y="0"/>
            <a:ext cx="142875" cy="48463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 rot="-5400000">
            <a:off x="8227377" y="5885497"/>
            <a:ext cx="13157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lt2"/>
              </a:buClr>
              <a:buFont typeface="Arial Black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2080418" y="129381"/>
            <a:ext cx="4373563" cy="7619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/>
            </a:lvl1pPr>
            <a:lvl2pPr indent="-63500" lvl="1" marL="457200" rtl="0" algn="l">
              <a:spcBef>
                <a:spcPts val="400"/>
              </a:spcBef>
              <a:buClr>
                <a:schemeClr val="lt2"/>
              </a:buClr>
              <a:buFont typeface="Arial"/>
              <a:buChar char="•"/>
              <a:defRPr/>
            </a:lvl2pPr>
            <a:lvl3pPr indent="-114300" lvl="2" marL="1143000" rtl="0" algn="l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/>
            </a:lvl3pPr>
            <a:lvl4pPr indent="-114300" lvl="3" marL="1600200" rtl="0" algn="l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/>
            </a:lvl4pPr>
            <a:lvl5pPr indent="-114300" lvl="4" marL="2057400" rtl="0" algn="l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/>
            </a:lvl5pPr>
            <a:lvl6pPr indent="-127000" lvl="5" marL="2514600" rtl="0" algn="l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/>
            </a:lvl6pPr>
            <a:lvl7pPr indent="-127000" lvl="6" marL="2971800" rtl="0" algn="l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/>
            </a:lvl7pPr>
            <a:lvl8pPr indent="-127000" lvl="7" marL="3429000" rtl="0" algn="l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/>
            </a:lvl8pPr>
            <a:lvl9pPr indent="-127000" lvl="8" marL="3886200" rtl="0" algn="l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172201"/>
            <a:ext cx="3429000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457200" y="6492875"/>
            <a:ext cx="3429000" cy="28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 rot="-5400000">
            <a:off x="8227377" y="5885497"/>
            <a:ext cx="13157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lt2"/>
              </a:buClr>
              <a:buFont typeface="Arial Black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/>
            </a:lvl1pPr>
            <a:lvl2pPr indent="-63500" lvl="1" marL="457200" rtl="0" algn="l">
              <a:spcBef>
                <a:spcPts val="400"/>
              </a:spcBef>
              <a:buClr>
                <a:schemeClr val="lt2"/>
              </a:buClr>
              <a:buFont typeface="Arial"/>
              <a:buChar char="•"/>
              <a:defRPr/>
            </a:lvl2pPr>
            <a:lvl3pPr indent="-114300" lvl="2" marL="1143000" rtl="0" algn="l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/>
            </a:lvl3pPr>
            <a:lvl4pPr indent="-114300" lvl="3" marL="1600200" rtl="0" algn="l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/>
            </a:lvl4pPr>
            <a:lvl5pPr indent="-114300" lvl="4" marL="2057400" rtl="0" algn="l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/>
            </a:lvl5pPr>
            <a:lvl6pPr indent="-127000" lvl="5" marL="2514600" rtl="0" algn="l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/>
            </a:lvl6pPr>
            <a:lvl7pPr indent="-127000" lvl="6" marL="2971800" rtl="0" algn="l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/>
            </a:lvl7pPr>
            <a:lvl8pPr indent="-127000" lvl="7" marL="3429000" rtl="0" algn="l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/>
            </a:lvl8pPr>
            <a:lvl9pPr indent="-127000" lvl="8" marL="3886200" rtl="0" algn="l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457200" y="6172201"/>
            <a:ext cx="3429000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457200" y="6492875"/>
            <a:ext cx="3429000" cy="28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 rot="-5400000">
            <a:off x="8227377" y="5885497"/>
            <a:ext cx="13157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lt2"/>
              </a:buClr>
              <a:buFont typeface="Arial Black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752600"/>
            <a:ext cx="7619999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/>
            </a:lvl1pPr>
            <a:lvl2pPr indent="-63500" lvl="1" marL="457200" rtl="0" algn="l">
              <a:spcBef>
                <a:spcPts val="400"/>
              </a:spcBef>
              <a:buClr>
                <a:schemeClr val="lt2"/>
              </a:buClr>
              <a:buFont typeface="Arial"/>
              <a:buChar char="•"/>
              <a:defRPr/>
            </a:lvl2pPr>
            <a:lvl3pPr indent="-114300" lvl="2" marL="1143000" rtl="0" algn="l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/>
            </a:lvl3pPr>
            <a:lvl4pPr indent="-114300" lvl="3" marL="1600200" rtl="0" algn="l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/>
            </a:lvl4pPr>
            <a:lvl5pPr indent="-114300" lvl="4" marL="2057400" rtl="0" algn="l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/>
            </a:lvl5pPr>
            <a:lvl6pPr indent="-127000" lvl="5" marL="2514600" rtl="0" algn="l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/>
            </a:lvl6pPr>
            <a:lvl7pPr indent="-127000" lvl="6" marL="2971800" rtl="0" algn="l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/>
            </a:lvl7pPr>
            <a:lvl8pPr indent="-127000" lvl="7" marL="3429000" rtl="0" algn="l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/>
            </a:lvl8pPr>
            <a:lvl9pPr indent="-127000" lvl="8" marL="3886200" rtl="0" algn="l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457200" y="6172201"/>
            <a:ext cx="3429000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457200" y="6492875"/>
            <a:ext cx="3429000" cy="28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 rot="-5400000">
            <a:off x="8227377" y="5885497"/>
            <a:ext cx="13157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57200" y="1447800"/>
            <a:ext cx="7772400" cy="4321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228601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chemeClr val="lt2"/>
              </a:buClr>
              <a:buFont typeface="Arial Black"/>
              <a:buNone/>
              <a:defRPr/>
            </a:lvl1pPr>
            <a:lvl2pPr indent="0" lvl="1" marL="45720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457200" y="6172201"/>
            <a:ext cx="3429000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 rot="-5400000">
            <a:off x="8227377" y="5885497"/>
            <a:ext cx="13157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457200" y="6492875"/>
            <a:ext cx="3429000" cy="28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lt2"/>
              </a:buClr>
              <a:buFont typeface="Arial Black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1630679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457200" y="6172201"/>
            <a:ext cx="3429000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457200" y="6492875"/>
            <a:ext cx="3429000" cy="28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 rot="-5400000">
            <a:off x="8227377" y="5885497"/>
            <a:ext cx="13157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1627632" y="1572767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chemeClr val="lt1"/>
              </a:buClr>
              <a:buFont typeface="Arial Black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1627632" y="2259366"/>
            <a:ext cx="3291840" cy="38404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x="5093207" y="1572767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chemeClr val="lt1"/>
              </a:buClr>
              <a:buFont typeface="Arial Black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x="5093207" y="2259366"/>
            <a:ext cx="3291840" cy="38404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172201"/>
            <a:ext cx="3429000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457200" y="6492875"/>
            <a:ext cx="3429000" cy="28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 rot="-5400000">
            <a:off x="8227377" y="5885497"/>
            <a:ext cx="13157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lt2"/>
              </a:buClr>
              <a:buFont typeface="Arial Black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172201"/>
            <a:ext cx="3429000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457200" y="6492875"/>
            <a:ext cx="3429000" cy="28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 rot="-5400000">
            <a:off x="8227377" y="5885497"/>
            <a:ext cx="13157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0" type="dt"/>
          </p:nvPr>
        </p:nvSpPr>
        <p:spPr>
          <a:xfrm>
            <a:off x="457200" y="6172201"/>
            <a:ext cx="3429000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457200" y="6492875"/>
            <a:ext cx="3429000" cy="28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 rot="-5400000">
            <a:off x="8227377" y="5885497"/>
            <a:ext cx="13157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172201"/>
            <a:ext cx="3429000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57200" y="6492875"/>
            <a:ext cx="3429000" cy="28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 rot="-5400000">
            <a:off x="8227377" y="5885497"/>
            <a:ext cx="13157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lt2"/>
              </a:buClr>
              <a:buFont typeface="Arial Black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bg>
      <p:bgPr>
        <a:gradFill>
          <a:gsLst>
            <a:gs pos="0">
              <a:srgbClr val="6F6F6F"/>
            </a:gs>
            <a:gs pos="44000">
              <a:srgbClr val="4C4C4C"/>
            </a:gs>
            <a:gs pos="100000">
              <a:schemeClr val="dk1"/>
            </a:gs>
          </a:gsLst>
          <a:path path="circle">
            <a:fillToRect r="100%" t="100%"/>
          </a:path>
          <a:tileRect b="-100%" l="-100%"/>
        </a:gra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9001124" y="4846319"/>
            <a:ext cx="142875" cy="201168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/>
          <p:nvPr>
            <p:ph idx="2" type="pic"/>
          </p:nvPr>
        </p:nvSpPr>
        <p:spPr>
          <a:xfrm>
            <a:off x="0" y="0"/>
            <a:ext cx="9000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5715000"/>
            <a:ext cx="8153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457200" y="6172201"/>
            <a:ext cx="3429000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457200" y="6492875"/>
            <a:ext cx="3429000" cy="28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 rot="-5400000">
            <a:off x="8227377" y="5885497"/>
            <a:ext cx="13157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type="title"/>
          </p:nvPr>
        </p:nvSpPr>
        <p:spPr>
          <a:xfrm>
            <a:off x="457200" y="4953000"/>
            <a:ext cx="8153399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/>
          <p:nvPr/>
        </p:nvSpPr>
        <p:spPr>
          <a:xfrm>
            <a:off x="9001124" y="0"/>
            <a:ext cx="142875" cy="48463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6F6F6F"/>
            </a:gs>
            <a:gs pos="44000">
              <a:srgbClr val="4C4C4C"/>
            </a:gs>
            <a:gs pos="100000">
              <a:schemeClr val="dk1"/>
            </a:gs>
          </a:gsLst>
          <a:path path="circle">
            <a:fillToRect r="100%" t="100%"/>
          </a:path>
          <a:tileRect b="-100%" l="-100%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Arial Black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752600"/>
            <a:ext cx="7619999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/>
            </a:lvl1pPr>
            <a:lvl2pPr indent="-63500" lvl="1" marL="457200" marR="0" rtl="0" algn="l">
              <a:spcBef>
                <a:spcPts val="400"/>
              </a:spcBef>
              <a:buClr>
                <a:schemeClr val="lt2"/>
              </a:buClr>
              <a:buFont typeface="Arial"/>
              <a:buChar char="•"/>
              <a:defRPr/>
            </a:lvl2pPr>
            <a:lvl3pPr indent="-114300" lvl="2" marL="1143000" marR="0" rtl="0" algn="l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/>
            </a:lvl3pPr>
            <a:lvl4pPr indent="-114300" lvl="3" marL="1600200" marR="0" rtl="0" algn="l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/>
            </a:lvl4pPr>
            <a:lvl5pPr indent="-114300" lvl="4" marL="2057400" marR="0" rtl="0" algn="l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/>
            </a:lvl5pPr>
            <a:lvl6pPr indent="-127000" lvl="5" marL="2514600" marR="0" rtl="0" algn="l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/>
            </a:lvl6pPr>
            <a:lvl7pPr indent="-127000" lvl="6" marL="2971800" marR="0" rtl="0" algn="l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/>
            </a:lvl7pPr>
            <a:lvl8pPr indent="-127000" lvl="7" marL="3429000" marR="0" rtl="0" algn="l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/>
            </a:lvl8pPr>
            <a:lvl9pPr indent="-127000" lvl="8" marL="3886200" marR="0" rtl="0" algn="l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172201"/>
            <a:ext cx="3429000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457200" y="6492875"/>
            <a:ext cx="3429000" cy="2838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 rot="-5400000">
            <a:off x="8227377" y="5885497"/>
            <a:ext cx="13157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9001124" y="0"/>
            <a:ext cx="142875" cy="13715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9001124" y="1371600"/>
            <a:ext cx="142875" cy="5486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1905000" y="-401704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3600" u="none" cap="none" strike="noStrike">
                <a:latin typeface="Arial Black"/>
                <a:ea typeface="Arial Black"/>
                <a:cs typeface="Arial Black"/>
                <a:sym typeface="Arial Black"/>
              </a:rPr>
              <a:t>DO-NOW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94860" y="2139077"/>
            <a:ext cx="7619999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119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t/>
            </a:r>
            <a:endParaRPr b="1" i="1" sz="3600">
              <a:solidFill>
                <a:srgbClr val="0000FF"/>
              </a:solidFill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119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t/>
            </a:r>
            <a:endParaRPr b="1" i="1" sz="3600">
              <a:solidFill>
                <a:srgbClr val="0000FF"/>
              </a:solidFill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119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1" lang="en-US" sz="3600">
                <a:solidFill>
                  <a:srgbClr val="0000FF"/>
                </a:solidFill>
              </a:rPr>
              <a:t>Write three shout outs! </a:t>
            </a:r>
          </a:p>
          <a:p>
            <a:pPr indent="0" lvl="0" marL="0" marR="0" rtl="0" algn="ctr">
              <a:lnSpc>
                <a:spcPct val="110000"/>
              </a:lnSpc>
              <a:spcBef>
                <a:spcPts val="119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1" lang="en-US" sz="3600">
                <a:solidFill>
                  <a:srgbClr val="0000FF"/>
                </a:solidFill>
              </a:rPr>
              <a:t>Think positive!</a:t>
            </a:r>
          </a:p>
          <a:p>
            <a:pPr indent="0" lvl="0" marL="0" marR="0" rtl="0" algn="ctr">
              <a:lnSpc>
                <a:spcPct val="110000"/>
              </a:lnSpc>
              <a:spcBef>
                <a:spcPts val="119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t/>
            </a:r>
            <a:endParaRPr b="1" i="1" sz="3600">
              <a:solidFill>
                <a:srgbClr val="0000FF"/>
              </a:solidFill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119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6629400" y="284095"/>
            <a:ext cx="1908899" cy="1773304"/>
          </a:xfrm>
          <a:prstGeom prst="ellipse">
            <a:avLst/>
          </a:prstGeom>
          <a:solidFill>
            <a:srgbClr val="58CEF9"/>
          </a:solidFill>
          <a:ln cap="flat" cmpd="sng" w="12700">
            <a:solidFill>
              <a:srgbClr val="75777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Level 0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Voice!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0" y="969900"/>
            <a:ext cx="8163599" cy="230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000">
                <a:solidFill>
                  <a:srgbClr val="FFA71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❖"/>
            </a:pPr>
            <a:r>
              <a:rPr b="1" lang="en-US" sz="3000" u="sng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Silently</a:t>
            </a:r>
            <a:r>
              <a:rPr b="1" lang="en-US" sz="30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take a seat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❖"/>
            </a:pPr>
            <a:r>
              <a:rPr lang="en-US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Immediately begin your do now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❖"/>
            </a:pPr>
            <a:r>
              <a:rPr b="1" lang="en-US" sz="3000" u="sng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RAISE</a:t>
            </a:r>
            <a:r>
              <a:rPr b="1" lang="en-US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hand if you have a question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36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DIAGNOSTICS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752600"/>
            <a:ext cx="7619999" cy="1870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diagnostic test examines what you already know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doesn’t count against you, but will receive 1</a:t>
            </a:r>
            <a:r>
              <a:rPr b="1" lang="en-US" sz="2000">
                <a:solidFill>
                  <a:schemeClr val="lt1"/>
                </a:solidFill>
              </a:rPr>
              <a:t>0</a:t>
            </a: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points for completing it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 helps me understand what you already know!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457200" y="3172499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2"/>
              </a:buClr>
              <a:buSzPct val="25000"/>
              <a:buFont typeface="Arial Black"/>
              <a:buNone/>
            </a:pPr>
            <a:r>
              <a:rPr b="0" i="0" lang="en-US" sz="36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QUIZ/TEST NORMS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457200" y="4581707"/>
            <a:ext cx="7619999" cy="1870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i="0" lang="en-US" sz="20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Eyes</a:t>
            </a: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on your own paper!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Level 0 Voice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i="0" lang="en-US" sz="20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Raise</a:t>
            </a: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your </a:t>
            </a:r>
            <a:r>
              <a:rPr b="1" i="0" lang="en-US" sz="20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hand</a:t>
            </a:r>
            <a:r>
              <a:rPr b="1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if you have a question</a:t>
            </a:r>
          </a:p>
        </p:txBody>
      </p:sp>
      <p:sp>
        <p:nvSpPr>
          <p:cNvPr id="106" name="Shape 106"/>
          <p:cNvSpPr/>
          <p:nvPr/>
        </p:nvSpPr>
        <p:spPr>
          <a:xfrm>
            <a:off x="6401887" y="3931282"/>
            <a:ext cx="1878814" cy="1878814"/>
          </a:xfrm>
          <a:prstGeom prst="ellipse">
            <a:avLst/>
          </a:prstGeom>
          <a:solidFill>
            <a:srgbClr val="00A4E1"/>
          </a:solidFill>
          <a:ln cap="flat" cmpd="sng" w="12700">
            <a:solidFill>
              <a:srgbClr val="279F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Level 0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Voice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ssential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